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4"/>
  </p:notesMasterIdLst>
  <p:handoutMasterIdLst>
    <p:handoutMasterId r:id="rId15"/>
  </p:handoutMasterIdLst>
  <p:sldIdLst>
    <p:sldId id="1604" r:id="rId5"/>
    <p:sldId id="1609" r:id="rId6"/>
    <p:sldId id="1677" r:id="rId7"/>
    <p:sldId id="1679" r:id="rId8"/>
    <p:sldId id="1657" r:id="rId9"/>
    <p:sldId id="1680" r:id="rId10"/>
    <p:sldId id="1681" r:id="rId11"/>
    <p:sldId id="1585" r:id="rId12"/>
    <p:sldId id="1577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Using Cards in Microsoft Teams" id="{B1974335-A59A-42D3-8224-120A96254483}">
          <p14:sldIdLst>
            <p14:sldId id="1609"/>
            <p14:sldId id="1677"/>
            <p14:sldId id="1679"/>
            <p14:sldId id="1657"/>
            <p14:sldId id="1680"/>
          </p14:sldIdLst>
        </p14:section>
        <p14:section name="Summary" id="{6333EB41-E776-48D8-BADF-9940AAE0BE2E}">
          <p14:sldIdLst>
            <p14:sldId id="1681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BD3C4-39AB-439C-BBF5-C11C94F047BF}" v="19" dt="2018-10-01T21:13:52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176" y="1408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08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02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sample of cards that can be used. Refer</a:t>
            </a:r>
            <a:r>
              <a:rPr lang="en-US" baseline="0" dirty="0"/>
              <a:t> to https://docs.microsoft.com/en-us/microsoftteams/platform/concepts/cards/cards-reference for details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42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0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07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2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Using Cards in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Using Cards in Bots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Using Cards in Messaging Extensions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Adaptive Cards support in Microsoft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Using Cards in Microsoft Teams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A400C1-331C-466B-BD5C-480E22F5E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9E61213-3BA3-4632-A486-92FB1F1D040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4599" r="13283"/>
          <a:stretch/>
        </p:blipFill>
        <p:spPr>
          <a:xfrm>
            <a:off x="6191123" y="-1"/>
            <a:ext cx="624535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0FBB-EE65-4C7F-A3F5-1FA34EC9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Cards in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ADCCF-852E-4FB6-8F85-AF687F4425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235493" cy="1598771"/>
          </a:xfrm>
        </p:spPr>
        <p:txBody>
          <a:bodyPr/>
          <a:lstStyle/>
          <a:p>
            <a:r>
              <a:rPr lang="en-US" sz="1800" dirty="0"/>
              <a:t>Adaptive Card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A customizable card that can contain any combination of text, speech, images, buttons, and input fields.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Supported in Teams, Outlook, Windows,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0F430-B3C8-4E17-AFBD-8F9AC6467C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367939"/>
          </a:xfrm>
        </p:spPr>
        <p:txBody>
          <a:bodyPr/>
          <a:lstStyle/>
          <a:p>
            <a:r>
              <a:rPr lang="en-US" sz="1800" dirty="0"/>
              <a:t>Hero</a:t>
            </a:r>
            <a:endParaRPr lang="en-US" sz="1800" dirty="0">
              <a:latin typeface="+mj-lt"/>
            </a:endParaRPr>
          </a:p>
          <a:p>
            <a:pPr lvl="1">
              <a:spcBef>
                <a:spcPts val="900"/>
              </a:spcBef>
            </a:pPr>
            <a:r>
              <a:rPr lang="en-US" dirty="0"/>
              <a:t>Largest card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Best used for articles, long descriptions or scenarios where your image is telling most of the story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29236B2-CF16-463C-BBF2-25A50AB054B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933450" y="2225603"/>
            <a:ext cx="2752725" cy="2001981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1A8C5ADA-FE5A-4EB6-93D0-11E173327FFA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950046" y="1997075"/>
            <a:ext cx="2561783" cy="2459038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6DE984E-357E-40BC-957C-5ED37271E65E}"/>
              </a:ext>
            </a:extLst>
          </p:cNvPr>
          <p:cNvSpPr txBox="1">
            <a:spLocks/>
          </p:cNvSpPr>
          <p:nvPr/>
        </p:nvSpPr>
        <p:spPr>
          <a:xfrm>
            <a:off x="8307388" y="5026024"/>
            <a:ext cx="3690937" cy="1252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j-lt"/>
              </a:rPr>
              <a:t>Receipt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A card that enables a bot to provide a receipt to the user. It typically contains the list of items to include on the receipt, tax and total information, and other text.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FFCE6F2B-825D-4CCD-BA1B-7B7A323724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98" t="12895" r="14536" b="22427"/>
          <a:stretch/>
        </p:blipFill>
        <p:spPr>
          <a:xfrm>
            <a:off x="9676210" y="2397369"/>
            <a:ext cx="966405" cy="15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6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Cards in Messaging Extensions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5653087" cy="291868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Respond with attachment layout of “List”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+mj-lt"/>
              </a:rPr>
              <a:t>Format each query result as a card</a:t>
            </a:r>
            <a:endParaRPr lang="en-US" sz="1800" b="0" dirty="0">
              <a:latin typeface="+mj-lt"/>
            </a:endParaRP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Adaptive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Hero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Thumbnail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O365Connector Card</a:t>
            </a:r>
            <a:br>
              <a:rPr lang="en-US" sz="1800" dirty="0">
                <a:latin typeface="+mj-lt"/>
              </a:rPr>
            </a:br>
            <a:endParaRPr lang="en-US" sz="1800" dirty="0">
              <a:latin typeface="+mj-lt"/>
            </a:endParaRPr>
          </a:p>
          <a:p>
            <a:pPr>
              <a:spcBef>
                <a:spcPts val="400"/>
              </a:spcBef>
            </a:pPr>
            <a:r>
              <a:rPr lang="en-US" sz="1800" dirty="0">
                <a:latin typeface="+mj-lt"/>
              </a:rPr>
              <a:t>Do not include actions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90" y="1731532"/>
            <a:ext cx="272380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971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BD489-9471-49BD-99CC-A385B080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 support in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A4DF9-B238-47E0-932A-33199AA2FC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92881"/>
          </a:xfrm>
        </p:spPr>
        <p:txBody>
          <a:bodyPr/>
          <a:lstStyle/>
          <a:p>
            <a:r>
              <a:rPr lang="en-US" dirty="0"/>
              <a:t>Microsoft Teams supports three action types for Adaptive cards: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Action.OpenUrl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Action.Submit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Action.ShowCard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Actions other than these are not supported</a:t>
            </a:r>
          </a:p>
        </p:txBody>
      </p:sp>
    </p:spTree>
    <p:extLst>
      <p:ext uri="{BB962C8B-B14F-4D97-AF65-F5344CB8AC3E}">
        <p14:creationId xmlns:p14="http://schemas.microsoft.com/office/powerpoint/2010/main" val="13046085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Adaptive Cards </a:t>
            </a:r>
            <a:r>
              <a:rPr lang="en-US" sz="2800"/>
              <a:t>in Microsoft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30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52381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Using Cards in Bots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Using Cards in Messaging Extensions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Adaptive Cards support in Microsoft Teams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51474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45b19ae-4089-45ae-9b64-56170bda5b5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3</TotalTime>
  <Words>462</Words>
  <Application>Microsoft Macintosh PowerPoint</Application>
  <PresentationFormat>Custom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Using Cards in Microsoft Teams</vt:lpstr>
      <vt:lpstr>Using Cards in Bots</vt:lpstr>
      <vt:lpstr>Using Cards in Messaging Extensions</vt:lpstr>
      <vt:lpstr>Adaptive Cards support in Microsoft Teams</vt:lpstr>
      <vt:lpstr>Demo Adaptive Cards in Microsoft Teams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2</cp:revision>
  <dcterms:created xsi:type="dcterms:W3CDTF">2018-10-01T21:10:29Z</dcterms:created>
  <dcterms:modified xsi:type="dcterms:W3CDTF">2018-10-02T01:13:52Z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